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680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564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81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92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155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99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787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99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3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94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261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4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8B340-692C-4345-A1B1-ED450578B1EE}" type="datetimeFigureOut">
              <a:rPr lang="en-CA" smtClean="0"/>
              <a:t>2019-06-02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2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6.wdp"/><Relationship Id="rId1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14.wdp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9" Type="http://schemas.openxmlformats.org/officeDocument/2006/relationships/image" Target="../media/image56.png"/><Relationship Id="rId21" Type="http://schemas.microsoft.com/office/2007/relationships/hdphoto" Target="../media/hdphoto18.wdp"/><Relationship Id="rId34" Type="http://schemas.openxmlformats.org/officeDocument/2006/relationships/image" Target="../media/image51.png"/><Relationship Id="rId7" Type="http://schemas.microsoft.com/office/2007/relationships/hdphoto" Target="../media/hdphoto11.wdp"/><Relationship Id="rId12" Type="http://schemas.openxmlformats.org/officeDocument/2006/relationships/image" Target="../media/image37.png"/><Relationship Id="rId17" Type="http://schemas.microsoft.com/office/2007/relationships/hdphoto" Target="../media/hdphoto16.wdp"/><Relationship Id="rId25" Type="http://schemas.microsoft.com/office/2007/relationships/hdphoto" Target="../media/hdphoto20.wdp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13.wdp"/><Relationship Id="rId24" Type="http://schemas.openxmlformats.org/officeDocument/2006/relationships/image" Target="../media/image43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5" Type="http://schemas.microsoft.com/office/2007/relationships/hdphoto" Target="../media/hdphoto10.wdp"/><Relationship Id="rId15" Type="http://schemas.microsoft.com/office/2007/relationships/hdphoto" Target="../media/hdphoto15.wdp"/><Relationship Id="rId23" Type="http://schemas.microsoft.com/office/2007/relationships/hdphoto" Target="../media/hdphoto19.wdp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36.png"/><Relationship Id="rId19" Type="http://schemas.microsoft.com/office/2007/relationships/hdphoto" Target="../media/hdphoto17.wdp"/><Relationship Id="rId31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microsoft.com/office/2007/relationships/hdphoto" Target="../media/hdphoto12.wdp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microsoft.com/office/2007/relationships/hdphoto" Target="../media/hdphoto21.wdp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35.png"/><Relationship Id="rId3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01" y="2381154"/>
            <a:ext cx="5344271" cy="1371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3335731" y="4025001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039209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4742687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r="85936"/>
          <a:stretch/>
        </p:blipFill>
        <p:spPr>
          <a:xfrm>
            <a:off x="184328" y="1191315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887806" y="1191314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1676033" y="2381153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91" y="-1524087"/>
            <a:ext cx="6840305" cy="38834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1519" r="12124" b="3061"/>
          <a:stretch/>
        </p:blipFill>
        <p:spPr>
          <a:xfrm rot="5400000">
            <a:off x="2927214" y="3786666"/>
            <a:ext cx="113557" cy="13039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0" t="30826" r="460" b="1437"/>
          <a:stretch/>
        </p:blipFill>
        <p:spPr>
          <a:xfrm>
            <a:off x="3139385" y="1205454"/>
            <a:ext cx="809127" cy="87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742687" y="549263"/>
            <a:ext cx="856617" cy="1559835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29" y="340727"/>
            <a:ext cx="816192" cy="870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56" b="62500" l="89840" r="96791">
                        <a14:foregroundMark x1="91266" y1="40972" x2="93226" y2="31944"/>
                        <a14:foregroundMark x1="93761" y1="32639" x2="95900" y2="37500"/>
                        <a14:foregroundMark x1="96078" y1="39583" x2="96435" y2="47917"/>
                        <a14:foregroundMark x1="96078" y1="51389" x2="94474" y2="56944"/>
                        <a14:foregroundMark x1="91979" y1="40278" x2="90909" y2="50694"/>
                        <a14:foregroundMark x1="91800" y1="34722" x2="90196" y2="4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21" t="30488" r="3094" b="36847"/>
          <a:stretch/>
        </p:blipFill>
        <p:spPr>
          <a:xfrm>
            <a:off x="4197442" y="-198411"/>
            <a:ext cx="378691" cy="4480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46429" l="39048" r="84762">
                        <a14:foregroundMark x1="63810" y1="14286" x2="75238" y2="8929"/>
                        <a14:foregroundMark x1="62857" y1="2679" x2="76190" y2="8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59" r="15809" b="55105"/>
          <a:stretch/>
        </p:blipFill>
        <p:spPr>
          <a:xfrm>
            <a:off x="3633848" y="-236483"/>
            <a:ext cx="374073" cy="3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50" y="4293922"/>
            <a:ext cx="810838" cy="871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64" y="3850448"/>
            <a:ext cx="701101" cy="1371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15" y="3862546"/>
            <a:ext cx="701101" cy="137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03" y="3850447"/>
            <a:ext cx="701101" cy="1371791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611" l="8696" r="99130">
                        <a14:foregroundMark x1="28696" y1="9028" x2="26957" y2="4167"/>
                        <a14:foregroundMark x1="46087" y1="11111" x2="51304" y2="5556"/>
                        <a14:foregroundMark x1="56522" y1="20139" x2="54783" y2="2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1" y="5234337"/>
            <a:ext cx="7020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9" b="98611" l="0" r="100000">
                        <a14:foregroundMark x1="87826" y1="20139" x2="84348" y2="13194"/>
                        <a14:foregroundMark x1="10435" y1="20833" x2="16522" y2="13889"/>
                        <a14:foregroundMark x1="58261" y1="30556" x2="64348" y2="3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53" y="5486400"/>
            <a:ext cx="7020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28" b="100000" l="0" r="100000">
                        <a14:foregroundMark x1="50435" y1="40972" x2="54783" y2="31250"/>
                        <a14:foregroundMark x1="84348" y1="37500" x2="88696" y2="3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65" y="5469436"/>
            <a:ext cx="7020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22" b="100000" l="5217" r="89565">
                        <a14:foregroundMark x1="33913" y1="19444" x2="39130" y2="13194"/>
                        <a14:foregroundMark x1="64348" y1="15972" x2="60000" y2="13194"/>
                        <a14:foregroundMark x1="65217" y1="18750" x2="59130" y2="1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33" y="5469436"/>
            <a:ext cx="702000" cy="1371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4740855" y="-3003121"/>
            <a:ext cx="6840305" cy="3883489"/>
            <a:chOff x="1399558" y="202961"/>
            <a:chExt cx="6840305" cy="38834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558" y="202961"/>
              <a:ext cx="6840305" cy="3883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057" y="1113312"/>
              <a:ext cx="911432" cy="15368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5549" y="1845733"/>
              <a:ext cx="539845" cy="6217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264721" y="1460612"/>
              <a:ext cx="2851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algn="ctr"/>
              <a:r>
                <a:rPr lang="en-CA" sz="4800" dirty="0" smtClean="0">
                  <a:solidFill>
                    <a:srgbClr val="0070C0"/>
                  </a:solidFill>
                  <a:latin typeface="Harlow Solid Italic" panose="04030604020F02020D02" pitchFamily="82" charset="0"/>
                </a:rPr>
                <a:t>Player 1 wins!</a:t>
              </a:r>
              <a:endParaRPr lang="en-CA" sz="4800" dirty="0">
                <a:solidFill>
                  <a:srgbClr val="0070C0"/>
                </a:solidFill>
                <a:latin typeface="Harlow Solid Italic" panose="04030604020F02020D02" pitchFamily="8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51695" y="1908702"/>
            <a:ext cx="6840305" cy="3883489"/>
            <a:chOff x="3178051" y="2334745"/>
            <a:chExt cx="6840305" cy="3883489"/>
          </a:xfrm>
        </p:grpSpPr>
        <p:grpSp>
          <p:nvGrpSpPr>
            <p:cNvPr id="18" name="Group 17"/>
            <p:cNvGrpSpPr/>
            <p:nvPr/>
          </p:nvGrpSpPr>
          <p:grpSpPr>
            <a:xfrm>
              <a:off x="3178051" y="2334745"/>
              <a:ext cx="6840305" cy="3883489"/>
              <a:chOff x="1399558" y="202961"/>
              <a:chExt cx="6840305" cy="38834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9558" y="202961"/>
                <a:ext cx="6840305" cy="3883489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3264721" y="1460612"/>
                <a:ext cx="28519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h="25400" prst="softRound"/>
                </a:sp3d>
              </a:bodyPr>
              <a:lstStyle/>
              <a:p>
                <a:pPr algn="ctr"/>
                <a:r>
                  <a:rPr lang="en-CA" sz="4800" dirty="0" smtClean="0">
                    <a:solidFill>
                      <a:srgbClr val="C00000"/>
                    </a:solidFill>
                    <a:latin typeface="Harlow Solid Italic" panose="04030604020F02020D02" pitchFamily="82" charset="0"/>
                  </a:rPr>
                  <a:t>Player 2 wins!</a:t>
                </a:r>
                <a:endParaRPr lang="en-CA" sz="4800" dirty="0">
                  <a:solidFill>
                    <a:srgbClr val="C00000"/>
                  </a:solidFill>
                  <a:latin typeface="Harlow Solid Italic" panose="04030604020F02020D02" pitchFamily="82" charset="0"/>
                </a:endParaRPr>
              </a:p>
            </p:txBody>
          </p:sp>
        </p:grpSp>
        <p:pic>
          <p:nvPicPr>
            <p:cNvPr id="23" name="Picture 22"/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389" b="98611" l="0" r="100000">
                          <a14:foregroundMark x1="87826" y1="20139" x2="84348" y2="13194"/>
                          <a14:foregroundMark x1="10435" y1="20833" x2="16522" y2="13889"/>
                          <a14:foregroundMark x1="58261" y1="30556" x2="64348" y2="319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458" y="3300422"/>
              <a:ext cx="932299" cy="149157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9862" y="3993024"/>
              <a:ext cx="553173" cy="60179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8" y="4112539"/>
            <a:ext cx="810838" cy="8718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7"/>
          <a:srcRect l="10194" t="-333" r="13759" b="396"/>
          <a:stretch/>
        </p:blipFill>
        <p:spPr>
          <a:xfrm>
            <a:off x="4798815" y="111904"/>
            <a:ext cx="3261048" cy="24473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/>
          <a:srcRect l="10727" r="14028"/>
          <a:stretch/>
        </p:blipFill>
        <p:spPr>
          <a:xfrm>
            <a:off x="904240" y="144555"/>
            <a:ext cx="3200400" cy="24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5503214" y="1952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4874823" y="2542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3413554" y="1691211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807891" y="1520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242282" y="2025024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3569126" y="2758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2716386" y="1955390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3611816" y="2284029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23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6727" y="1634837"/>
            <a:ext cx="249382" cy="26877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877127" y="174567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542144" y="181679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Image result for bo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15" y="213677"/>
            <a:ext cx="16668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Direct Access Storage 7"/>
          <p:cNvSpPr/>
          <p:nvPr/>
        </p:nvSpPr>
        <p:spPr>
          <a:xfrm>
            <a:off x="3870960" y="4322619"/>
            <a:ext cx="1564640" cy="60498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3840"/>
            <a:ext cx="4985173" cy="280416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080692" y="3768418"/>
            <a:ext cx="257175" cy="694594"/>
            <a:chOff x="8080692" y="3768418"/>
            <a:chExt cx="257175" cy="694594"/>
          </a:xfrm>
        </p:grpSpPr>
        <p:sp>
          <p:nvSpPr>
            <p:cNvPr id="18" name="Oval 17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56133" y="3930515"/>
            <a:ext cx="257175" cy="694594"/>
            <a:chOff x="8080692" y="3768418"/>
            <a:chExt cx="257175" cy="694594"/>
          </a:xfrm>
        </p:grpSpPr>
        <p:sp>
          <p:nvSpPr>
            <p:cNvPr id="22" name="Oval 21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41137" y="587663"/>
            <a:ext cx="4155036" cy="2094348"/>
            <a:chOff x="7241137" y="587663"/>
            <a:chExt cx="4155036" cy="2094348"/>
          </a:xfrm>
        </p:grpSpPr>
        <p:grpSp>
          <p:nvGrpSpPr>
            <p:cNvPr id="39" name="Group 38"/>
            <p:cNvGrpSpPr/>
            <p:nvPr/>
          </p:nvGrpSpPr>
          <p:grpSpPr>
            <a:xfrm>
              <a:off x="7241137" y="587663"/>
              <a:ext cx="4155036" cy="2094348"/>
              <a:chOff x="7153044" y="599440"/>
              <a:chExt cx="4155036" cy="209434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7162800" y="599440"/>
                <a:ext cx="4145280" cy="87376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7153044" y="1203037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153044" y="1816794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0434320" y="599440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559040" y="612834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8154972" y="1036320"/>
                <a:ext cx="1537667" cy="53917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905750" y="1156394"/>
                <a:ext cx="2071370" cy="113792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0801" y="209256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9279" y="209299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757" y="2092562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5521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6979" y="2093379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5042" y="2093378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1065" y="2093377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735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4729" y="2093376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2396" y="2093375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650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717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6160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7123" y="2091860"/>
                <a:ext cx="74171" cy="201321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8093689" y="1210111"/>
                <a:ext cx="60510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042910" y="1308357"/>
                <a:ext cx="1797049" cy="731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0" name="Chord 39"/>
            <p:cNvSpPr/>
            <p:nvPr/>
          </p:nvSpPr>
          <p:spPr>
            <a:xfrm rot="6737018">
              <a:off x="9549664" y="930397"/>
              <a:ext cx="292352" cy="296254"/>
            </a:xfrm>
            <a:prstGeom prst="chord">
              <a:avLst/>
            </a:prstGeom>
            <a:solidFill>
              <a:srgbClr val="FFFF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167" y="2362107"/>
            <a:ext cx="4273666" cy="2133785"/>
          </a:xfrm>
          <a:prstGeom prst="rect">
            <a:avLst/>
          </a:prstGeom>
        </p:spPr>
      </p:pic>
      <p:pic>
        <p:nvPicPr>
          <p:cNvPr id="92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29" y="887096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924" y="2447752"/>
            <a:ext cx="4273666" cy="2133785"/>
          </a:xfrm>
          <a:prstGeom prst="rect">
            <a:avLst/>
          </a:prstGeom>
        </p:spPr>
      </p:pic>
      <p:grpSp>
        <p:nvGrpSpPr>
          <p:cNvPr id="120" name="Group 119"/>
          <p:cNvGrpSpPr/>
          <p:nvPr/>
        </p:nvGrpSpPr>
        <p:grpSpPr>
          <a:xfrm>
            <a:off x="10394394" y="4182226"/>
            <a:ext cx="1258972" cy="1224148"/>
            <a:chOff x="9702765" y="4648656"/>
            <a:chExt cx="1258972" cy="1224148"/>
          </a:xfrm>
        </p:grpSpPr>
        <p:pic>
          <p:nvPicPr>
            <p:cNvPr id="93" name="Picture 2" descr="Image result for bomb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17" b="31667" l="5828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01" b="68458"/>
            <a:stretch/>
          </p:blipFill>
          <p:spPr bwMode="auto">
            <a:xfrm>
              <a:off x="9977212" y="4900203"/>
              <a:ext cx="710077" cy="72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9" r="7569" b="33826"/>
            <a:stretch/>
          </p:blipFill>
          <p:spPr bwMode="auto">
            <a:xfrm>
              <a:off x="9702765" y="4648656"/>
              <a:ext cx="1258972" cy="122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9954" y="289288"/>
            <a:ext cx="4932091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71757" y="2892848"/>
            <a:ext cx="4155036" cy="2094348"/>
            <a:chOff x="7153044" y="599440"/>
            <a:chExt cx="4155036" cy="2094348"/>
          </a:xfrm>
        </p:grpSpPr>
        <p:sp>
          <p:nvSpPr>
            <p:cNvPr id="5" name="Rounded Rectangle 4"/>
            <p:cNvSpPr/>
            <p:nvPr/>
          </p:nvSpPr>
          <p:spPr>
            <a:xfrm>
              <a:off x="7162800" y="599440"/>
              <a:ext cx="4145280" cy="87376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53044" y="1203037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153044" y="1816794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434320" y="599440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9040" y="612834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154972" y="1036320"/>
              <a:ext cx="1537667" cy="5391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905750" y="1156394"/>
              <a:ext cx="2071370" cy="113792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0801" y="2092563"/>
              <a:ext cx="74171" cy="20132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9279" y="2092993"/>
              <a:ext cx="74171" cy="2013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7757" y="2092562"/>
              <a:ext cx="74171" cy="20132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5521" y="2091860"/>
              <a:ext cx="74171" cy="2013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6979" y="2093379"/>
              <a:ext cx="74171" cy="20132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5042" y="2093378"/>
              <a:ext cx="74171" cy="20132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1065" y="2093377"/>
              <a:ext cx="74171" cy="20132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1735" y="2091860"/>
              <a:ext cx="74171" cy="20132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4729" y="2093376"/>
              <a:ext cx="74171" cy="20132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2396" y="2093375"/>
              <a:ext cx="74171" cy="2013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503" y="2091860"/>
              <a:ext cx="74171" cy="20132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7173" y="2091860"/>
              <a:ext cx="74171" cy="20132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6160" y="2091860"/>
              <a:ext cx="74171" cy="20132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7123" y="2091860"/>
              <a:ext cx="74171" cy="201321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>
            <a:xfrm>
              <a:off x="8093689" y="1210111"/>
              <a:ext cx="60510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42910" y="1308357"/>
              <a:ext cx="1797049" cy="7313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Freeform 27"/>
          <p:cNvSpPr/>
          <p:nvPr/>
        </p:nvSpPr>
        <p:spPr>
          <a:xfrm rot="10800000">
            <a:off x="2093070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 29"/>
          <p:cNvSpPr/>
          <p:nvPr/>
        </p:nvSpPr>
        <p:spPr>
          <a:xfrm rot="374509">
            <a:off x="2619669" y="1325713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Freeform 32"/>
          <p:cNvSpPr/>
          <p:nvPr/>
        </p:nvSpPr>
        <p:spPr>
          <a:xfrm rot="10800000">
            <a:off x="534988" y="3829717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 33"/>
          <p:cNvSpPr/>
          <p:nvPr/>
        </p:nvSpPr>
        <p:spPr>
          <a:xfrm>
            <a:off x="971115" y="-1020372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 34"/>
          <p:cNvSpPr/>
          <p:nvPr/>
        </p:nvSpPr>
        <p:spPr>
          <a:xfrm rot="10800000">
            <a:off x="1368136" y="-132257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Freeform 36"/>
          <p:cNvSpPr/>
          <p:nvPr/>
        </p:nvSpPr>
        <p:spPr>
          <a:xfrm>
            <a:off x="9520294" y="4071254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373" y="8605342"/>
            <a:ext cx="4761389" cy="2359356"/>
          </a:xfrm>
          <a:prstGeom prst="rect">
            <a:avLst/>
          </a:prstGeom>
        </p:spPr>
      </p:pic>
      <p:sp>
        <p:nvSpPr>
          <p:cNvPr id="41" name="Freeform 40"/>
          <p:cNvSpPr/>
          <p:nvPr/>
        </p:nvSpPr>
        <p:spPr>
          <a:xfrm>
            <a:off x="-9486158" y="-1173274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rot="10800000">
            <a:off x="7595689" y="-164594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Freeform 42"/>
          <p:cNvSpPr/>
          <p:nvPr/>
        </p:nvSpPr>
        <p:spPr>
          <a:xfrm rot="374509">
            <a:off x="10271565" y="8635699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191" y="277667"/>
            <a:ext cx="4761389" cy="2359356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3195285" y="4575398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Freeform 46"/>
          <p:cNvSpPr/>
          <p:nvPr/>
        </p:nvSpPr>
        <p:spPr>
          <a:xfrm rot="10800000">
            <a:off x="9282282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 47"/>
          <p:cNvSpPr/>
          <p:nvPr/>
        </p:nvSpPr>
        <p:spPr>
          <a:xfrm rot="10800000">
            <a:off x="7535581" y="3790539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/>
          <p:cNvGrpSpPr/>
          <p:nvPr/>
        </p:nvGrpSpPr>
        <p:grpSpPr>
          <a:xfrm>
            <a:off x="-8138855" y="1298155"/>
            <a:ext cx="7730397" cy="5348682"/>
            <a:chOff x="-9525193" y="-1212936"/>
            <a:chExt cx="7730397" cy="53486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r="56626"/>
            <a:stretch/>
          </p:blipFill>
          <p:spPr>
            <a:xfrm>
              <a:off x="-9525193" y="-1212936"/>
              <a:ext cx="3352993" cy="53405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5"/>
            <a:srcRect l="48467"/>
            <a:stretch/>
          </p:blipFill>
          <p:spPr>
            <a:xfrm>
              <a:off x="-5778501" y="-1204813"/>
              <a:ext cx="3983705" cy="5340559"/>
            </a:xfrm>
            <a:prstGeom prst="rect">
              <a:avLst/>
            </a:prstGeom>
          </p:spPr>
        </p:pic>
      </p:grpSp>
      <p:sp>
        <p:nvSpPr>
          <p:cNvPr id="32" name="Isosceles Triangle 31"/>
          <p:cNvSpPr/>
          <p:nvPr/>
        </p:nvSpPr>
        <p:spPr>
          <a:xfrm rot="5400000">
            <a:off x="-4786998" y="1743602"/>
            <a:ext cx="60152" cy="67885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Isosceles Triangle 52"/>
          <p:cNvSpPr/>
          <p:nvPr/>
        </p:nvSpPr>
        <p:spPr>
          <a:xfrm rot="4330436">
            <a:off x="-4784516" y="1684292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Isosceles Triangle 53"/>
          <p:cNvSpPr/>
          <p:nvPr/>
        </p:nvSpPr>
        <p:spPr>
          <a:xfrm rot="15373156">
            <a:off x="-4454006" y="1371938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15" y="971599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7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00" y="0"/>
            <a:ext cx="26593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06" y="-152400"/>
            <a:ext cx="2659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8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3" y="560818"/>
            <a:ext cx="466790" cy="600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95" y="560817"/>
            <a:ext cx="743054" cy="6001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641" y="560817"/>
            <a:ext cx="828791" cy="5715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60" y="565611"/>
            <a:ext cx="666843" cy="4286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438" y="632264"/>
            <a:ext cx="628738" cy="4286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60" y="560817"/>
            <a:ext cx="543001" cy="4286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14" y="598922"/>
            <a:ext cx="428685" cy="4286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344" y="579869"/>
            <a:ext cx="457264" cy="4286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796" y="598922"/>
            <a:ext cx="466790" cy="4286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24" y="653842"/>
            <a:ext cx="866896" cy="45726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4" y="560817"/>
            <a:ext cx="790685" cy="4667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36" y="603427"/>
            <a:ext cx="371527" cy="43821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98" y="617975"/>
            <a:ext cx="371527" cy="45726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3381" y="1132397"/>
            <a:ext cx="463336" cy="5974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83686" y="1239773"/>
            <a:ext cx="829128" cy="57307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29573" y="1239773"/>
            <a:ext cx="743776" cy="59746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43219" y="1379993"/>
            <a:ext cx="865707" cy="4572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382684" y="1239773"/>
            <a:ext cx="792549" cy="46943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48991" y="1290907"/>
            <a:ext cx="371888" cy="43895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24398" y="1355607"/>
            <a:ext cx="371888" cy="4572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43072" y="1303100"/>
            <a:ext cx="670618" cy="42675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804438" y="1181856"/>
            <a:ext cx="627942" cy="42675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128" y="1181856"/>
            <a:ext cx="543001" cy="4286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50" y="1216784"/>
            <a:ext cx="428685" cy="42868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09320" y="1261110"/>
            <a:ext cx="457240" cy="42675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834805" y="1181856"/>
            <a:ext cx="469433" cy="43285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63146" y="3200380"/>
            <a:ext cx="865707" cy="4572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37968" y="2797120"/>
            <a:ext cx="792549" cy="46943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25" y="2001407"/>
            <a:ext cx="371527" cy="43821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34935" y="2592886"/>
            <a:ext cx="371888" cy="43895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42909" y="2001407"/>
            <a:ext cx="371888" cy="45724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1" y="2001407"/>
            <a:ext cx="666843" cy="42868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689760" y="1837233"/>
            <a:ext cx="548688" cy="42675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631508" y="1834646"/>
            <a:ext cx="432854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54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8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Harlow Solid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Anita Hu</dc:creator>
  <cp:lastModifiedBy>Anita Hu</cp:lastModifiedBy>
  <cp:revision>47</cp:revision>
  <dcterms:created xsi:type="dcterms:W3CDTF">2019-05-05T14:30:09Z</dcterms:created>
  <dcterms:modified xsi:type="dcterms:W3CDTF">2019-06-03T00:18:18Z</dcterms:modified>
</cp:coreProperties>
</file>